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1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33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52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58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80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3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9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9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98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54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4377-8312-4E78-935F-C09992550CB2}" type="datetimeFigureOut">
              <a:rPr lang="pl-PL" smtClean="0"/>
              <a:t>2014-03-21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5F5F-347A-412E-8A86-D05BF25D85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5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60438" y="1619148"/>
            <a:ext cx="11120284" cy="489964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l-PL" sz="1800" b="1" dirty="0" smtClean="0"/>
          </a:p>
          <a:p>
            <a:pPr marL="0" indent="0" algn="ctr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pn. „e-Cegłów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kompleksowa informatyzacja instytucji publicznych </a:t>
            </a:r>
            <a:endParaRPr lang="pl-PL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społeczeństwa informacyjnego w gminie Cegłów”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realizowany w ramach Regionalnego Programu Operacyjnego Województwa Mazowieckiego na lata 2007-2013, </a:t>
            </a: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Priorytet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Działanie 2.1 Przeciwdziałanie wykluczeniu informacyjnemu, </a:t>
            </a: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podstawie podpisanej 29 sierpnia 2012 roku umowy o dofinansowanie z Mazowiecką Jednostką Wdrażania Programów Unijnych. </a:t>
            </a: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uzyskał dofinansowanie ze środków Europejskiego Funduszu Rozwoju Regionalnego w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wysokości 1 148 743,12 PLN, </a:t>
            </a:r>
            <a:endParaRPr lang="pl-PL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 85%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kosztów kwalifikowanych. </a:t>
            </a:r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Natomiast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projektu wynosi: </a:t>
            </a: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1 351 462,50 PLN. </a:t>
            </a:r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współfinansowany przez Unie Europejską ze środków Europejskiego Funduszu Rozwoju Regionalnego 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ramach Regionalnego Programu Operacyjnego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Mazowieckiego 2007-2013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1027" name="Picture 3" descr="RPOWM MAZOWSZE UE 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9" y="411892"/>
            <a:ext cx="10258679" cy="10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data:image/jpeg;base64,/9j/4AAQSkZJRgABAQAAAQABAAD/2wCEAAkGBxIQERUPEBIUFRIUFRwWFBUVFBIWFBYXFhUWFxUSFRcbHTQgJB0nHRcWJDEhJTUrMS8uFyAzOj8sOCgtMCsBCgoKDg0OGxAQGywmICUsLCwsLCwsLCwsLCwsLCwsLCwsLCwsLCwsLCwsLCwsLCwsLCwsLCwsLCwsLCwsLCwsLP/AABEIAIAAgAMBEQACEQEDEQH/xAAbAAEAAgMBAQAAAAAAAAAAAAAABQYBBAcDAv/EADkQAAIBAwIEAwYEBQMFAAAAAAECAwAEEQUSBhMhMUFRcSIyYYGRoQcUI1JCcoKxwWLw8RVDc6Ky/8QAGgEBAAMBAQEAAAAAAAAAAAAAAAECAwQFBv/EACgRAAICAQQCAQQCAwAAAAAAAAABAhEDBBIhMQVBEyJRYXEyoRQjgf/aAAwDAQACEQMRAD8A7jQCgFAKAUAoBQCgFAKAUAoBQCgFAKAUAoBQCgFAKAUAoBUWDwlu1VkQn2nztHicDJPoP81WU1F0D2zVwZoBQCgFAKAUAoBQCgFAKAUAoDWvrxYY2kc4VR/wB8ayy5Y44OTBRNL1ZpdQWaTy248FEhIVft9zXg4ta5ZVOX3ok6GK+iIM1IFAKAUAoBQCgFAKAUAoBQCgKDxVqfPl5Sn9OM+H8T+P07fWvm/J6nd9K6RHZA6YNzzHykCj+hB/ljXkaqbgofqzdR4OmaLe86IMfeHRvUeP+a+r8dqlnwqXtGbVH1HqSNO1uvVkTc/kMnAX17/7NdccqlNxRU3a0QM1IFAKAUAoBQCgFAKAVDBFcR6hyIGce8fZX+Y9M/Lv8q5tXm+OAOeWidhXx+d32TA+OFzuSZvO4k/uBWXklUoL8HR6JmHVHttxTuy4we2fBvl1rTx2qnguSMZs1OE73l3TSMchm5bEnvkA7j/Ua9bT6j480W32USOmV9IgZqQKAUAoBQCgFAKAUAqGCmfiDMcwx+HtMfUbQP7n615HlJ/xRWRXbPuPWvm8/ZpA0ODpP0pf/M33wat5OF5Ifo3ukb5fe2fkKzUNkKMO2eWipvR285ZPoHIH9qtrcjhOK/BpXB0Phy/5sW1vfTCt8R/C32+1fUeL1fz4VfaMmiXr1CBQCgFAKAUAoBQCgFAVTj2yLIkw/wC3kN/K2Pa9AQPrXleSwuSUl6IZUbZ+1fNZVu6LQZD8MybROv8ArB/+hXZrcTlKD/BrJ8EvbNgiuWcG2jGL5PDhubETDylf7sTVdfjbmn+DZyLLw3ebLlR4PlT/AHH3Fdfh28WdJezOTL5X15UUAoBQCgFAKAUAoDFAYdAwwQCD3BqGk+GCoajweQ263YY/Y2en8rf4NeNqfF7uYEUUTQ9PkN5LbKBvJYEEgDKMc9frXPPTzybY+0aS6JfUdNltmAkGM9mHun4A+dc+bTSx9mVUyF0eTaJF8nJ+v/FV1ELr9Fp9Fz4Q0t5JVuGGI06qT/ESMDHw+Pxrs8dpHvWR+iC+V9ASKAUBg0BXNc4ytrWT8viSa4IzyYEMkgHmwHb51DkbQwTmr6RrcNceW99MbZY5oZgCeXMgVvZxkdCcEZHQ4qFKy2TTyxq30WwVY5zNAYpQFCEYBoTT9mainQOR3k/5XVXm8Fny38rY3fZj9K8aWTbn7LNnTpNQtmG1pYSD3BdDn5Zr1N+OS5oqUThcRJqc8ZVGSRm2dFKghty7fkxrz8Lx/K0TfB0mvVr7EGakCgFAVrj7XjYWbzJjmMRHHn9zePyAJ+VVk6OjTYvkyURX4T6IsNmLpvanujzJHbqxBJKgn5knzJJqIr2X1k3v2LpFm/6PbrcNe7AJimwyHwQdfQfE/AeVWo5vkk1t9EdDx1YNKkCzZaRtqNsflu2cYWTG09enTzommbf4uXa5Vwj31vi+zs35U8uJMZ2IrO4HfcyqCQPWo3IpDBkmrihpnF1ndc3kS7xCm+QhWACkEg5Ix4H6GimmrJnp8kGlJVZUPwv1l5jPdXd17U7nkwPIMIiZZ2VfADIGf9HxqkJWuTp1mHZUYo8dY1e31G8jjbUzDbK/6S26ypznyBlrg4Xv0wue/fNLt0RHFKEP4lxtdWhv5ZYIblgYDtkRFKMDlh1ZhnGVI9nHaocd/s5ZY5RVtEPHHpUlvNexg3CRE8xgzu5KgE+8cnoQfSsf8XFL6mi3wy3KL4s2LDhnT7yBLiBGVJF3KQWB+YPjUS0eKXJnOLg2n6NDUOAXT2raXJHUKw2t8nXpn5CuXJ49x5gVZGaXxdc2rbJSZFU4ZJD7a4ODhvP1rHFq8uN1PkizpGl6jHcxrNEcq31B8QR4GvZxZFONok3K0AoDm/42Qs1tAR7qyEn12EA/TdWWTo9TxVOUv0Wrg67jext2QjaIVB6joVUBgfQg1aD+k4tTCccjTRSvxQ4jW4t1tbOTeJJjFKydQSoT9JT2OTIvw6Y9KzlZ36HStSua9Wjfk4dkzFe3gjjjsoz+UtYzuAKgFTLJ0yxKL0A8KhR9swWVO8cb+p8sgOCtZS0s7m+YiXULiR8DoZDsGckeCAksfhgeVRF0nI7NTgc8scaVRSIuw08x6LNdGWRDJMchCFEo6IBJ0ztB5h2jGd1V6hZpOSlqowa6PbiXTEtrCzt4UjWe7VTcSADmMG2hFY99pL/+lTk/ikiuH/blnJvromvxXsE2WOmW6+2WIQDuF2iMZ9SSf6D5VOWN0kY+Pk7nkm+DWh1A2ep6isQ3TT7I7df3SOcBj8B1YnyBqE6k0aSx/LgxyfS7I3hwPHZ3GlQkG4ubrkL8I0jQSzEftA8fM4qIt1SLaiP1xyy6S/s7NpdmlvDHBGPYjUKvoBjNbro8Sc3OTkzlWrfiDdu55bCFD7i7QW256MWPj6dq86eoyW0jJyKvJeFmLMxZmJJJPUk9ya5Hjk+WVZ0v8JoZOVNK2RFIy8sHxIBDuPgfZH9Neho4Sjy+i8S/V3FhQGpqWnx3EZilXKn6g+YqGrLQnKEtyKiv4Y2WTky7D3QMFU9sZCj4VTYdz8pm+3JLahwfaTQLbcsJGmdoUDpuxu7jrkgH1Aq21GENXkjPf7IjXdINnF+ZVZb2WPpGs0jMkeVIZ9oHU46Z79e/eoZtiyrNNR/ivwVe+2mNrewFvNNcgJIIIZhIik5O+RnIC+uKyklVL2eji+nIpZrUY9X7LJHpqCwj066t51CAZaNBIrN13MCuehye4FUlkUVsaZ5uTVOOZ5Ys8ING02SP8qFmDGUIJGVua0hUnbuP7Qucdh0pHNCXCRmvJZN+7/hYLPQLezd76aR5JQuDNM25kQeC4GB8u9b0o8srl1UpQ2dI9rDh63FwdQGXlkGVZsYUN+0Y+561O1XZWWpm8Sh6PrQuF7e0kkmQFpZPedsZxknaMDoKlRiui2bUzypJ9InMVY57KPxLpVgHfcZVYDmyrCnMCA5/UdCpC5w3lnB8q55YoN0UdG5pnBNkAsmGlBAZd+ApBGQSqgD60WCHslJGlx7xHc2LxJbKuxo2JzGzYKkAAY6dMjoOvX0plySjSiis5NdF0tXLIrMMMVBI69CQCR16/Wt10XTPWpJFAYxSxyZoRyYqSexioISK3xTrqwlbZZFjkkGWkb3Yk7F/i3fArny5L+n+yk5+iDv9ZSAxixZnjitpnXYHYSyZUZbA6lerE/E1lJJUolXL7Gpd3IaNFa5aRbmSJHKcySNAuXb2uxkfHZQAOnTp1ONrvsq0/bPVtWkLczfIssVyxaLLBYbWEHIkTOPbGO/UlhjtmrK/7JTkacep3VqsEsryvILOWflkuwJYryww8cdSSfgOlRHcqshOS7JThm6LXyqZJ2UWwYMzSFZnc+3Nt90KMEDtV43ZaLdmrYa6YI50BT8/LfFXjkVicPII0PQj2Qm3B7YFTbXsN8nnLPdTyhoppFWe/IgGX2iOEYkkYeKHb0XoDuJ656Q98mObMaRrLCWEvNcGPm3UrluYdyoVVI26YwBlj4KSKhSl0yIvnk17TUbm3FtNK87Obe4uBFmQgg7eUjDx94kk9hjGKh7k+wm0SfDN2zXsO6WZgbbmFi0myaRyNzhfdCL1A9PStIXZMZcnRK3NhQCgFAYNAYxUUmODG2m1DgzilIcDFKRAxSkSMVPAG2opDgYqeBwMVFIDFTSAxTgg+qEigFAKAUAoBQCgFAKAUAoBQCgFAKAUAoBQCgFAKAUAoBQCgFAKAUAoBQ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flipV="1">
            <a:off x="747252" y="5535561"/>
            <a:ext cx="10491019" cy="29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82" y="5731861"/>
            <a:ext cx="1236740" cy="8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02658"/>
            <a:ext cx="10515600" cy="5122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Główne cele i założenia projektu: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wdrożony zostanie elektroniczny obieg dokumentów, 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zmodernizowana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zostanie strona internetowa gminy, 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wdrożone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kompatybilne ze sobą programy komputerowe do obsługi wszystkich zadań za jakie odpowiada urząd m.in. do obsługi finansowo – kadrowej, do obsługi podatkowej czy ewidencji ludności,                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wymienione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stare komputery – na nowe, 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zakupione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nowe laptopy oraz urządzenie wielofunkcyjne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zakupione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nowe serwery i zmodernizowana zostanie serwerownia Urzędu Gminy,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zakupione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zainstalowane zostaną urządzenia typu PIAP w jednostkach organizacyjnych Gminy Cegłów, w których będzie dostęp do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gminnej strony internetowej,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zainstalowane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dwa telebimy, w których prezentowane będą wydarzenia z życia Gminy.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zmodernizowana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zostanie siec telefoniczna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VoiP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(cyfrowa telefonia internetowa) w Urzędzie Gminy Cegłów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obiektu zewnętrzny i wewnętrzny,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sterowanie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ogrzewaniem w budynku Urzędu Gminy</a:t>
            </a:r>
          </a:p>
          <a:p>
            <a:endParaRPr lang="pl-PL" sz="1600" dirty="0"/>
          </a:p>
          <a:p>
            <a:pPr marL="0" indent="0" algn="ctr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współfinansowany przez Unie Europejską ze środków Europejskiego Funduszu Rozwoju Regionalnego  </a:t>
            </a:r>
          </a:p>
          <a:p>
            <a:pPr marL="0" indent="0" algn="ctr">
              <a:buNone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Regionalnego Programu Operacyjnego Województwa Mazowieckiego 2007-2013</a:t>
            </a:r>
          </a:p>
          <a:p>
            <a:pPr marL="0" indent="0">
              <a:buNone/>
            </a:pPr>
            <a:endParaRPr lang="pl-PL" sz="1600" b="1" dirty="0" smtClean="0"/>
          </a:p>
          <a:p>
            <a:pPr marL="0" indent="0" algn="ctr">
              <a:buNone/>
            </a:pPr>
            <a:endParaRPr lang="pl-PL" sz="1600" b="1" dirty="0"/>
          </a:p>
        </p:txBody>
      </p:sp>
      <p:pic>
        <p:nvPicPr>
          <p:cNvPr id="4" name="Picture 3" descr="RPOWM MAZOWSZE UE 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0" y="366497"/>
            <a:ext cx="9822978" cy="9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5"/>
          <p:cNvCxnSpPr/>
          <p:nvPr/>
        </p:nvCxnSpPr>
        <p:spPr>
          <a:xfrm flipV="1">
            <a:off x="838200" y="5850194"/>
            <a:ext cx="9495503" cy="2949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4838"/>
            <a:ext cx="10515600" cy="523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Widoczne efekty w trakcie realizacji projektu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POWM MAZOWSZE UE 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5" y="337001"/>
            <a:ext cx="9942030" cy="9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/>
          <p:cNvCxnSpPr/>
          <p:nvPr/>
        </p:nvCxnSpPr>
        <p:spPr>
          <a:xfrm>
            <a:off x="1288026" y="5970207"/>
            <a:ext cx="9743769" cy="29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995948" y="6066417"/>
            <a:ext cx="849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współfinansowany przez Unie Europejską ze środków Europejskiego Funduszu Rozwoju Regionalnego  </a:t>
            </a: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Regionalnego Programu Operacyjnego Województwa Mazowieckiego 2007-2013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90" y="2183398"/>
            <a:ext cx="2168288" cy="145149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38200" y="1808908"/>
            <a:ext cx="5896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Nowy sprzęt komputerowy i wyposażenie serwerowni 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59" y="1584000"/>
            <a:ext cx="1439297" cy="21500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20" y="2183398"/>
            <a:ext cx="2168287" cy="145149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41" y="1592375"/>
            <a:ext cx="1433690" cy="214168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4136299"/>
            <a:ext cx="2080478" cy="1392717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943897" y="3754926"/>
            <a:ext cx="505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Nowe oprogramowania do obsługi urzędu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4" y="4160194"/>
            <a:ext cx="2064183" cy="138180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82" y="4152676"/>
            <a:ext cx="2031547" cy="1392718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39" y="4160194"/>
            <a:ext cx="2072870" cy="1368822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061985" y="5608716"/>
            <a:ext cx="272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do obsługi kadrowej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237510" y="5611112"/>
            <a:ext cx="3646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do elektronicznego obiegu dokumentów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8210647" y="5592438"/>
            <a:ext cx="3252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Oprogramowanie systemu Windows</a:t>
            </a:r>
            <a:endParaRPr lang="pl-PL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POWM MAZOWSZE UE 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0" y="304051"/>
            <a:ext cx="9822978" cy="9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7" y="1915958"/>
            <a:ext cx="1327301" cy="9307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40" y="1870261"/>
            <a:ext cx="1283894" cy="90327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58760" y="1543665"/>
            <a:ext cx="7177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Okablowanie – sieć komputerowa,  monitoring i kontrolowany dostęp do pomieszczeń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9" y="1883484"/>
            <a:ext cx="1389994" cy="93049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209366" y="2947082"/>
            <a:ext cx="303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wewnętrzny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71" y="1898987"/>
            <a:ext cx="1366835" cy="91498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54" y="1870261"/>
            <a:ext cx="1306876" cy="90120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153552" y="2879185"/>
            <a:ext cx="336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zewnętrzny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86" y="1870261"/>
            <a:ext cx="1324158" cy="88642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4635974" y="2912913"/>
            <a:ext cx="3517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Okablowanie sieciowe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73" y="3813517"/>
            <a:ext cx="1152890" cy="172221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11" y="3807974"/>
            <a:ext cx="1169245" cy="1746651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916770" y="6166340"/>
            <a:ext cx="1079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współfinansowany przez Unie Europejską ze środków Europejskiego Funduszu Rozwoju Regionalnego  </a:t>
            </a: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Regionalnego Programu Operacyjnego Województwa Mazowieckiego 2007-2013</a:t>
            </a:r>
            <a:endParaRPr lang="pl-PL" sz="1400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601939" y="6068018"/>
            <a:ext cx="107564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8359892" y="5633298"/>
            <a:ext cx="3467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Dostęp kontrolowany – karty czytnikowe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58759" y="3519948"/>
            <a:ext cx="537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Sterowanie ogrzewaniem budynku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7" y="3942395"/>
            <a:ext cx="1868075" cy="125053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80" y="3942396"/>
            <a:ext cx="1867965" cy="1250456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126097" y="3480618"/>
            <a:ext cx="3529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Modernizacja strony www.ceglow.pl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56" y="3798228"/>
            <a:ext cx="1633706" cy="20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„e-Cegłów – kompleksowa informatyzacja instytucji publicznych </a:t>
            </a:r>
          </a:p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tworzenie społeczeństwa informacyjnego w gminie Cegłów”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 descr="RPOWM MAZOWSZE UE k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0" y="304051"/>
            <a:ext cx="9822978" cy="9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838200" y="6010415"/>
            <a:ext cx="1059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współfinansowany przez Unie Europejską ze środków Europejskiego Funduszu Rozwoju Regionalnego  </a:t>
            </a: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Regionalnego Programu Operacyjnego Województwa Mazowieckiego 2007-2013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V="1">
            <a:off x="1238865" y="5843965"/>
            <a:ext cx="10198509" cy="9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773052" y="3573185"/>
            <a:ext cx="500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NOWOCZESNY  e- URZĄD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www.faks.wroclaw.pl/wp-content/uploads/2013/07/fax2email-360x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85" y="4031100"/>
            <a:ext cx="2487189" cy="149231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rzałka zakrzywiona w prawo 13"/>
          <p:cNvSpPr/>
          <p:nvPr/>
        </p:nvSpPr>
        <p:spPr>
          <a:xfrm>
            <a:off x="1770522" y="2984736"/>
            <a:ext cx="1002530" cy="2031598"/>
          </a:xfrm>
          <a:prstGeom prst="curvedRightArrow">
            <a:avLst>
              <a:gd name="adj1" fmla="val 25000"/>
              <a:gd name="adj2" fmla="val 64098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 zakrzywiona w lewo 14"/>
          <p:cNvSpPr/>
          <p:nvPr/>
        </p:nvSpPr>
        <p:spPr>
          <a:xfrm>
            <a:off x="7062198" y="2984736"/>
            <a:ext cx="1288024" cy="192769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371</Words>
  <Application>Microsoft Office PowerPoint</Application>
  <PresentationFormat>Panoramiczny</PresentationFormat>
  <Paragraphs>55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Honorata Adamiec</dc:creator>
  <cp:lastModifiedBy>Honorata Adamiec</cp:lastModifiedBy>
  <cp:revision>20</cp:revision>
  <dcterms:created xsi:type="dcterms:W3CDTF">2014-03-20T13:23:48Z</dcterms:created>
  <dcterms:modified xsi:type="dcterms:W3CDTF">2014-03-21T11:32:45Z</dcterms:modified>
</cp:coreProperties>
</file>